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Unbounded"/>
      <p:regular r:id="rId19"/>
    </p:embeddedFont>
    <p:embeddedFont>
      <p:font typeface="Unbounded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2-1.png>
</file>

<file path=ppt/media/image-3-1.png>
</file>

<file path=ppt/media/image-4-1.pn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1947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Сентимент-анализ спортивных СМИ о хоккее. 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399836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рамках этого учебного проекта мы исследовали эмоциональную окраску новостей из русскоязычных и англоязычных онлайн-СМИ. Целью было выявить, существуют ли различия в тональности освещения событий в  двух  различных средах, сравнить методы и подходы к анализу, обучить модель для кросс-языкового анализа тональностей.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729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Обучение собственной кросс-языковой модели на основе XLM-RoBERTa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13898"/>
            <a:ext cx="523970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Выбор модели: xlm-roberta-base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12241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Мульти-языковая модель, обученная на текстах более 100 языков, включая русский и английский.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82690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Способна работать в едином пространстве признаков для обоих языков.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53140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Архитектура основана на RoBERTa.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047298"/>
            <a:ext cx="374094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Особенности обучения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93790" y="555581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Обучалась на чанках текста по 512 токенов, размеченных автоматически готовыми BERT-моделями.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26030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Применена балансировка классов.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664725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Использована стратификация при разбиении на тренировочную и валидационную выборки.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2613898"/>
            <a:ext cx="24818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Почему XLM-R?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7564874" y="312241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Поддержка двух языков одновременно.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350936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Возможность использовать одну модель вместо двух отдельных.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421386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Учитывает контекст и сложные зависимости в тексте.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46008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Хорошо масштабируется и адаптируется к новым задачам.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4397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Результаты обучения кросс-языковой модели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481388"/>
            <a:ext cx="13042821" cy="1727954"/>
          </a:xfrm>
          <a:prstGeom prst="roundRect">
            <a:avLst>
              <a:gd name="adj" fmla="val 482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489008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99768" y="3615690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Метрика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517368" y="3615690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Значение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801410" y="4059912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99768" y="4186595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Валидационная точность (accuracy)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17368" y="4186595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~47%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801410" y="4630817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99768" y="4757499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Валидационный F1-макро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17368" y="4757499"/>
            <a:ext cx="61132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~0.38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5432584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Модель показывает начальный уровень качества, но сталкивается с переобучением и шумом в метках. Псевдоразметка BERT-моделями содержит ошибки и непоследовательности, что осложняет обучение. Тем не менее, XLM-RoBERTa демонстрирует способность учиться кросс-языковым паттернам тональности.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20660"/>
            <a:ext cx="4869537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Общие выводы.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57357" y="1491020"/>
            <a:ext cx="426006" cy="426006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28377" y="1526500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72672" y="1556028"/>
            <a:ext cx="4003834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Подтверждение гипотезы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372672" y="1965484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Русские спортивные СМИ в целом используют больше негативной лексики, чем англоязычные источники.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57357" y="2646998"/>
            <a:ext cx="426006" cy="426006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8377" y="2682478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372672" y="2712006"/>
            <a:ext cx="569071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Ограниченность словарных методов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372672" y="3121462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Словарные методы дают ограниченное представление и искажают результаты из-за отсутствия контекстуального анализа.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757357" y="3802975"/>
            <a:ext cx="426006" cy="426006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28377" y="3838456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372672" y="3867983"/>
            <a:ext cx="615029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Эффективность готовых BERT-моделей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372672" y="4277439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Готовые BERT-модели показывают более достоверные результаты и хорошо работают для тонального анализа.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757357" y="4958953"/>
            <a:ext cx="426006" cy="426006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28377" y="4994434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372672" y="5023961"/>
            <a:ext cx="9522500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Возможность обучения собственной кросс-языковой модели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372672" y="5433417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Обучение собственной кросс-языковой модели возможно, но требует качественной и менее шумной разметки.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757357" y="6114931"/>
            <a:ext cx="426006" cy="426006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8377" y="6150412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1372672" y="6179939"/>
            <a:ext cx="6726674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Важность балансировки и стратификации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1372672" y="6589395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Балансировка классов и стратифицированное разбиение данных помогают улучшить качество обучения и оценку модели.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757357" y="7105293"/>
            <a:ext cx="13115687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заключение, сентимент-анализ спортивных СМИ является сложной, но интересной задачей. Использование современных методов машинного обучения позволяет получить более точные и содержательные результаты.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252" y="466963"/>
            <a:ext cx="6808113" cy="530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Цель и гипотеза проекта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9252" y="1422083"/>
            <a:ext cx="2122884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Цель проекта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679252" y="1857137"/>
            <a:ext cx="6428780" cy="814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Провести кросс-языковой сентимент-анализ спортивных новостей о хоккее из русскоязычных (KHL) и англоязычных (NHL) онлайн-СМИ, выявить различия в эмоциональной окраске текстов.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529989" y="1422083"/>
            <a:ext cx="2122884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Гипотеза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29989" y="1857137"/>
            <a:ext cx="6428780" cy="1086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Российские спортивные СМИ более склонны концентрироваться на негативе по сравнению с англоязычными. Мы предполагаем, что это может быть связано с особенностями культуры спортивной журналистики или другими факторами.</a:t>
            </a:r>
            <a:endParaRPr lang="en-US" sz="13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9989" y="3134439"/>
            <a:ext cx="6428780" cy="397775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79252" y="7494151"/>
            <a:ext cx="13271897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ходе работы были использованы различные методы, включая словарный анализ и модели на основе BERT. Также проведена попытка обучить собственную кросс-языковую модель для более глубокого анализа.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5660" y="354568"/>
            <a:ext cx="5613559" cy="402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Сбор и подготовка данных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15660" y="1079540"/>
            <a:ext cx="1611630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Сбор данных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15660" y="1409819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Два корпуса текстов: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515660" y="1661160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1000 русскоязычных статей (KHL)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515660" y="1912501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1000 англоязычных статей (NHL)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515660" y="2163842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Формат данных: JSONL (одна строка - одна статья)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515660" y="2498884"/>
            <a:ext cx="2513886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Предобработка данных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15660" y="2829163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Удаление HTML-тегов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515660" y="3080504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Удаление ссылок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515660" y="3331845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Нормализация пробелов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515660" y="3583186"/>
            <a:ext cx="6642259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Замена переносов строк на пробелы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7480102" y="1079540"/>
            <a:ext cx="162091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Лемматизация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7480102" y="1409819"/>
            <a:ext cx="6642259" cy="824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Лемматизация была применена для словарного метода, чтобы привести слова к их базовой форме. Это позволило более точно сопоставлять слова из текстов со словами в словарях тональности. Важно отметить, что для моделей BERT лемматизация не требовалась, так как эти модели работают непосредственно с токенами текста.</a:t>
            </a:r>
            <a:endParaRPr lang="en-US" sz="10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102" y="2379702"/>
            <a:ext cx="6642259" cy="66422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2446" y="359212"/>
            <a:ext cx="8187571" cy="408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Словарный метод сентимент-анализа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22446" y="1093827"/>
            <a:ext cx="2782610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Использованные словари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22446" y="1428393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Русский язык: Rusentilex (лексикон с тональной разметкой)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522446" y="1683068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Английский язык: SentiWordNet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522446" y="2022634"/>
            <a:ext cx="1632823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Методика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22446" y="2357199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Лемматизация текстов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522446" y="2611874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Подсчёт встречаемости слов из словарей в каждой категории (positive, neutral, negative)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22446" y="2866549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Подход "мешок слов" (bag-of-words)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522446" y="3121223"/>
            <a:ext cx="663344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Определение итоговой тональности статьи по доминирующей категории слов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7482126" y="1080730"/>
            <a:ext cx="6633448" cy="1044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Словарный метод – это простой и быстрый способ оценить тональность текста. Он основан на использовании готовых словарей, в которых каждому слову присвоена определенная тональность (позитивная, негативная или нейтральная). Однако, этот метод имеет ряд ограничений, таких как неспособность учитывать контекст и зависимость от качества словаря и выборе словаря, подходящего для конкретной задачи. </a:t>
            </a:r>
            <a:endParaRPr lang="en-US" sz="10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2126" y="2272427"/>
            <a:ext cx="6633448" cy="66334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2233"/>
            <a:ext cx="1113972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Визуализация - словарный метод.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39146"/>
            <a:ext cx="12354997" cy="5768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488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Результаты словарного анализа и их интерпретация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687479"/>
            <a:ext cx="13042821" cy="3633192"/>
          </a:xfrm>
          <a:prstGeom prst="roundRect">
            <a:avLst>
              <a:gd name="adj" fmla="val 229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695099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0006" y="2821781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Корпус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302806" y="2821781"/>
            <a:ext cx="38946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Преобладающая тональность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601795" y="2821781"/>
            <a:ext cx="40288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Особенности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3266003"/>
            <a:ext cx="13027581" cy="1205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00006" y="3392686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Английский (NHL)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5302806" y="3392686"/>
            <a:ext cx="38946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Нейтральная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01795" y="3392686"/>
            <a:ext cx="4028837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Слишком высокая доля нейтральных текстов, что отражает ограниченность словарного подхода на больших текстах.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4471988"/>
            <a:ext cx="13027581" cy="18410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00006" y="4598670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Русский (KHL)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302806" y="4598670"/>
            <a:ext cx="38946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Позитивная и негативная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601795" y="4598670"/>
            <a:ext cx="4028837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Высокие показатели позитивной и негативной лексики, что частично может быть связано с особенностями словаря и отсутствием контекстуального анализа.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93790" y="654391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целом, словарный метод дал грубую и частично искаженную картину эмоциональной окраски. Это связано с тем, что он не учитывает контекст и может неправильно интерпретировать иронию, сарказм и другие стилистические приемы.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112" y="621744"/>
            <a:ext cx="13226177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Модели на основе BERT для сентимент-анализа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702112" y="2157532"/>
            <a:ext cx="3626406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Использованные модели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02112" y="2607231"/>
            <a:ext cx="5170051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Английский корпус: cardiffnlp/twitter-roberta-base-sentiment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702112" y="3230166"/>
            <a:ext cx="517005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Русский корпус: blanchefort/rubert-base-cased-sentiment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702112" y="3686413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Методика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02112" y="4136112"/>
            <a:ext cx="517005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Разбиение статей на чанки по 512 токенов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702112" y="4478298"/>
            <a:ext cx="517005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Классификация каждого чанка с помощью моделей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702112" y="4820483"/>
            <a:ext cx="5170051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Усреднённая вероятностная оценка по всем чанкам для определения итоговой тональности статьи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307931" y="2157532"/>
            <a:ext cx="299037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Преимущества BERT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6307931" y="2607231"/>
            <a:ext cx="76278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Учитывают контекст и сложные зависимости в тексте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307931" y="2949416"/>
            <a:ext cx="76278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Обучены на больших корпусах текстов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6307931" y="3291602"/>
            <a:ext cx="76278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Более точные результаты по сравнению со словарным методом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6307931" y="3747849"/>
            <a:ext cx="2194322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Недостатки.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6307931" y="4219456"/>
            <a:ext cx="7627858" cy="2431971"/>
          </a:xfrm>
          <a:prstGeom prst="roundRect">
            <a:avLst>
              <a:gd name="adj" fmla="val 303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315551" y="4227076"/>
            <a:ext cx="7612618" cy="5064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491049" y="4339947"/>
            <a:ext cx="345150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cardiffnlp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10301168" y="4339947"/>
            <a:ext cx="345150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blanchefort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6315551" y="4733568"/>
            <a:ext cx="7612618" cy="19102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491049" y="4846439"/>
            <a:ext cx="3451503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Обучена преимущественно на социальных медиа, что может влиять на качество для длинных новостных статей.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6491049" y="6022062"/>
            <a:ext cx="3451503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Может быть менее точна в специфических спортивных темах.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10301168" y="4846439"/>
            <a:ext cx="3451503" cy="842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Ограниченный корпус обучения, возможно, менее адаптирована к спортивной тематике.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10301168" y="5741313"/>
            <a:ext cx="3451503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Чувствительна к неформальному стилю и жаргону.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702112" y="7046238"/>
            <a:ext cx="13226177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отличие от словарного метода, модели на основе BERT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учитывают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контекст и способны понимать сложные языковые конструкции. Это позволяет им более точно определять тональность текста.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525304"/>
            <a:ext cx="4776073" cy="596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Визуализация.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4143" y="1504236"/>
            <a:ext cx="13102114" cy="64673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8028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Результаты анализа с помощью BERT и их интерпретация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005018"/>
            <a:ext cx="13042821" cy="2998113"/>
          </a:xfrm>
          <a:prstGeom prst="roundRect">
            <a:avLst>
              <a:gd name="adj" fmla="val 278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12638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0006" y="3139321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Корпус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302806" y="3139321"/>
            <a:ext cx="38946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Преобладающая тональность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601795" y="3139321"/>
            <a:ext cx="40288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Особенности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3583543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00006" y="3710226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Английский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5302806" y="3710226"/>
            <a:ext cx="389465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Нейтральная, с высокой долей позитивных текстов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01795" y="3710226"/>
            <a:ext cx="402883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Доля позитивных текстов значительно выше, чем в словарном анализе.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4471988"/>
            <a:ext cx="13027581" cy="15235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00006" y="4598670"/>
            <a:ext cx="389846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Русский 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302806" y="4598670"/>
            <a:ext cx="38946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Негативная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601795" y="4598670"/>
            <a:ext cx="402883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Высокая доля негативных текстов (34.4%), что подтверждает изначальную гипотезу о склонности российских СМИ к негативу.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93790" y="622637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Модели BERT учитывают контекст и показывают более реалистичные результаты по сравнению со словарным методом. Результаты подтверждают гипотезу о том, что русские спортивные СМИ более склонны к негативу.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2025-07-04T19:57:30Z</dcterms:created>
  <dcterms:modified xsi:type="dcterms:W3CDTF">2025-07-04T19:57:30Z</dcterms:modified>
</cp:coreProperties>
</file>